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91" r:id="rId4"/>
    <p:sldId id="281" r:id="rId5"/>
    <p:sldId id="279" r:id="rId6"/>
    <p:sldId id="280" r:id="rId7"/>
    <p:sldId id="282" r:id="rId8"/>
    <p:sldId id="284" r:id="rId9"/>
    <p:sldId id="287" r:id="rId10"/>
    <p:sldId id="285" r:id="rId11"/>
    <p:sldId id="288" r:id="rId12"/>
    <p:sldId id="286" r:id="rId13"/>
    <p:sldId id="290" r:id="rId14"/>
    <p:sldId id="289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5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8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3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4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8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9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7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8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2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4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6BA2F-22D6-418E-9A0F-DC935FF242A3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04B9-DA94-43C4-AC2C-C9ABDA8F9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85634" y="270854"/>
            <a:ext cx="3503054" cy="1240424"/>
          </a:xfrm>
        </p:spPr>
        <p:txBody>
          <a:bodyPr>
            <a:noAutofit/>
          </a:bodyPr>
          <a:lstStyle/>
          <a:p>
            <a:pPr algn="ctr"/>
            <a:r>
              <a:rPr lang="bn-BD" sz="11500" dirty="0" smtClean="0">
                <a:solidFill>
                  <a:srgbClr val="FF0000"/>
                </a:solidFill>
              </a:rPr>
              <a:t>শুভচ্ছা</a:t>
            </a:r>
            <a:endParaRPr lang="en-US" sz="88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54" y="1897644"/>
            <a:ext cx="8744754" cy="4842786"/>
          </a:xfrm>
        </p:spPr>
      </p:pic>
    </p:spTree>
    <p:extLst>
      <p:ext uri="{BB962C8B-B14F-4D97-AF65-F5344CB8AC3E}">
        <p14:creationId xmlns:p14="http://schemas.microsoft.com/office/powerpoint/2010/main" val="87240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131488" y="202120"/>
            <a:ext cx="4558352" cy="1325563"/>
          </a:xfrm>
        </p:spPr>
        <p:txBody>
          <a:bodyPr/>
          <a:lstStyle/>
          <a:p>
            <a:pPr algn="r"/>
            <a:r>
              <a:rPr lang="bn-BD" dirty="0" smtClean="0">
                <a:solidFill>
                  <a:srgbClr val="FF0000"/>
                </a:solidFill>
              </a:rPr>
              <a:t>জলবায়ু পরিবর্তনের ফলে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57971" y="2214314"/>
            <a:ext cx="4326340" cy="3142160"/>
          </a:xfrm>
        </p:spPr>
        <p:txBody>
          <a:bodyPr>
            <a:normAutofit/>
          </a:bodyPr>
          <a:lstStyle/>
          <a:p>
            <a:r>
              <a:rPr lang="bn-BD" sz="4400" dirty="0" smtClean="0">
                <a:solidFill>
                  <a:schemeClr val="accent5"/>
                </a:solidFill>
              </a:rPr>
              <a:t>ঘূনিঝড় হয়</a:t>
            </a:r>
          </a:p>
          <a:p>
            <a:r>
              <a:rPr lang="bn-BD" sz="4400" dirty="0" smtClean="0">
                <a:solidFill>
                  <a:schemeClr val="accent5"/>
                </a:solidFill>
              </a:rPr>
              <a:t>অধিক খরা হয়</a:t>
            </a:r>
          </a:p>
          <a:p>
            <a:r>
              <a:rPr lang="bn-BD" sz="4400" dirty="0" smtClean="0">
                <a:solidFill>
                  <a:schemeClr val="accent5"/>
                </a:solidFill>
              </a:rPr>
              <a:t>নদী ভাঙন বেরে যায় </a:t>
            </a:r>
          </a:p>
          <a:p>
            <a:r>
              <a:rPr lang="bn-BD" sz="4400" dirty="0" smtClean="0">
                <a:solidFill>
                  <a:schemeClr val="accent5"/>
                </a:solidFill>
              </a:rPr>
              <a:t>অধিক বন্যা হয়</a:t>
            </a:r>
          </a:p>
        </p:txBody>
      </p:sp>
    </p:spTree>
    <p:extLst>
      <p:ext uri="{BB962C8B-B14F-4D97-AF65-F5344CB8AC3E}">
        <p14:creationId xmlns:p14="http://schemas.microsoft.com/office/powerpoint/2010/main" val="373070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-14610" y="181891"/>
            <a:ext cx="4749420" cy="1349375"/>
          </a:xfrm>
        </p:spPr>
        <p:txBody>
          <a:bodyPr>
            <a:normAutofit/>
          </a:bodyPr>
          <a:lstStyle/>
          <a:p>
            <a:r>
              <a:rPr lang="bn-BD" sz="8000" b="1" dirty="0" smtClean="0">
                <a:solidFill>
                  <a:schemeClr val="accent6"/>
                </a:solidFill>
              </a:rPr>
              <a:t>দলীয় কাজ</a:t>
            </a:r>
            <a:endParaRPr lang="en-US" sz="8000" b="1" dirty="0">
              <a:solidFill>
                <a:schemeClr val="accent6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2561"/>
            <a:ext cx="4281871" cy="3758831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871" y="1742561"/>
            <a:ext cx="4268308" cy="37588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69744" y="6326407"/>
            <a:ext cx="6755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</a:rPr>
              <a:t>জলবায়ু পরিবর্তনের কারন কি দলীয় ভাবে আলোচনা করে বল 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386" y="1742561"/>
            <a:ext cx="3566614" cy="375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0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88609" y="500063"/>
            <a:ext cx="4790364" cy="1325562"/>
          </a:xfrm>
        </p:spPr>
        <p:txBody>
          <a:bodyPr/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</a:rPr>
              <a:t>জলবায়ু পরিবর্তনের কারণ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19792" y="2191385"/>
            <a:ext cx="7633301" cy="2309647"/>
          </a:xfrm>
        </p:spPr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7030A0"/>
                </a:solidFill>
              </a:rPr>
              <a:t>কার্বন ডাইঅক্সাইড গাসের পরিমান বেরে গেলে।</a:t>
            </a:r>
          </a:p>
          <a:p>
            <a:r>
              <a:rPr lang="bn-BD" sz="4000" dirty="0" smtClean="0">
                <a:solidFill>
                  <a:srgbClr val="7030A0"/>
                </a:solidFill>
              </a:rPr>
              <a:t>প্রয়োজনীয় বনভূমি না থাকলে। </a:t>
            </a:r>
          </a:p>
          <a:p>
            <a:r>
              <a:rPr lang="bn-BD" sz="4000" dirty="0" smtClean="0">
                <a:solidFill>
                  <a:srgbClr val="7030A0"/>
                </a:solidFill>
              </a:rPr>
              <a:t>জনসংখ্যা অধিক বেরে গেলে ।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3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24505" y="221912"/>
            <a:ext cx="2524837" cy="1079903"/>
          </a:xfrm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FF0000"/>
                </a:solidFill>
              </a:rPr>
              <a:t>মূল্যায়ন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80298" y="1953641"/>
            <a:ext cx="6612341" cy="4351338"/>
          </a:xfrm>
        </p:spPr>
        <p:txBody>
          <a:bodyPr>
            <a:normAutofit fontScale="92500" lnSpcReduction="10000"/>
          </a:bodyPr>
          <a:lstStyle/>
          <a:p>
            <a:r>
              <a:rPr lang="bn-BD" sz="3600" dirty="0" smtClean="0">
                <a:solidFill>
                  <a:srgbClr val="7030A0"/>
                </a:solidFill>
              </a:rPr>
              <a:t>আমাদের দেশে বন্যা হয় কোন ঋতুতে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উওরঃ ১।বর্ষা ২।শীত ৩।শরৎ ৪।বসন্ত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কত বছরের গড় আবহাওয়াকে জলবয়ু বলে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উওরঃ 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১।  ৩০থেকে ৪০ বছরের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২।  ৪০থেকে ৫০ বছরের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৩।  ৫০থেকে৬০ বছরের</a:t>
            </a:r>
          </a:p>
          <a:p>
            <a:r>
              <a:rPr lang="bn-BD" sz="3600" dirty="0" smtClean="0">
                <a:solidFill>
                  <a:srgbClr val="7030A0"/>
                </a:solidFill>
              </a:rPr>
              <a:t>৪।  ৬০থেকে৭০ বছরের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26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19663" y="2155527"/>
            <a:ext cx="10167582" cy="818866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7030A0"/>
                </a:solidFill>
              </a:rPr>
              <a:t>বাংলাদেশের প্রাকৃতিক দূর্যোগের একটি তালিকা তৈরি কর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41638" y="306712"/>
            <a:ext cx="3411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6"/>
                </a:solidFill>
              </a:rPr>
              <a:t>বাড়ির কাজ</a:t>
            </a:r>
            <a:endParaRPr lang="en-US" sz="7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07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934103" y="434455"/>
            <a:ext cx="30161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bn-BD" sz="10700" dirty="0" smtClean="0">
                <a:solidFill>
                  <a:srgbClr val="7030A0"/>
                </a:solidFill>
              </a:rPr>
              <a:t>ধন্যবাদ</a:t>
            </a:r>
            <a:r>
              <a:rPr lang="bn-BD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35" y="2368978"/>
            <a:ext cx="6141493" cy="421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12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580753" y="365125"/>
            <a:ext cx="4536306" cy="1325563"/>
          </a:xfrm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5"/>
                </a:solidFill>
              </a:rPr>
              <a:t>শিক্ষক পরিচিতি </a:t>
            </a:r>
            <a:endParaRPr lang="en-US" sz="6600" dirty="0">
              <a:solidFill>
                <a:schemeClr val="accent5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45574" y="2457651"/>
            <a:ext cx="3862317" cy="312697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bn-BD" sz="6000" dirty="0" smtClean="0">
                <a:solidFill>
                  <a:srgbClr val="7030A0"/>
                </a:solidFill>
              </a:rPr>
              <a:t>মোঃআবু তাহের </a:t>
            </a:r>
            <a:r>
              <a:rPr lang="bn-BD" sz="3600" dirty="0" smtClean="0">
                <a:solidFill>
                  <a:srgbClr val="7030A0"/>
                </a:solidFill>
              </a:rPr>
              <a:t>সহকারি শিক্ষক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4000" dirty="0" smtClean="0">
                <a:solidFill>
                  <a:srgbClr val="7030A0"/>
                </a:solidFill>
              </a:rPr>
              <a:t>দূর্গাপুর উচ্চ বিদ্যালয়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সিংড়া, নাটোর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আইডি-১০                         </a:t>
            </a:r>
            <a:endParaRPr lang="en-US" sz="36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32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970551" y="1986110"/>
            <a:ext cx="5091666" cy="364195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বিষয়ঃ বাংলাদেশও বিশ্বপরিচিতি                                শ্রেনীঃ</a:t>
            </a:r>
            <a:r>
              <a:rPr lang="en-US" sz="3600" dirty="0" smtClean="0">
                <a:solidFill>
                  <a:srgbClr val="7030A0"/>
                </a:solidFill>
              </a:rPr>
              <a:t>  </a:t>
            </a:r>
            <a:r>
              <a:rPr lang="bn-BD" sz="3600" dirty="0" smtClean="0">
                <a:solidFill>
                  <a:srgbClr val="7030A0"/>
                </a:solidFill>
              </a:rPr>
              <a:t>৭ম</a:t>
            </a:r>
            <a:endParaRPr lang="en-US" sz="3600" dirty="0" smtClean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অধ্যায়ঃ 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bn-BD" sz="3600" dirty="0" smtClean="0">
                <a:solidFill>
                  <a:srgbClr val="7030A0"/>
                </a:solidFill>
              </a:rPr>
              <a:t>ছয়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পাঠঃ   বাংলাদেশের জলবায়ু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সময়ঃ </a:t>
            </a:r>
            <a:r>
              <a:rPr lang="en-US" sz="3600" dirty="0" smtClean="0">
                <a:solidFill>
                  <a:srgbClr val="7030A0"/>
                </a:solidFill>
              </a:rPr>
              <a:t>   </a:t>
            </a:r>
            <a:r>
              <a:rPr lang="bn-BD" sz="3600" dirty="0" smtClean="0">
                <a:solidFill>
                  <a:srgbClr val="7030A0"/>
                </a:solidFill>
              </a:rPr>
              <a:t>৪০মি</a:t>
            </a:r>
            <a:endParaRPr lang="en-US" sz="3600" dirty="0" smtClean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bn-BD" sz="3600" dirty="0" smtClean="0">
                <a:solidFill>
                  <a:srgbClr val="7030A0"/>
                </a:solidFill>
              </a:rPr>
              <a:t>তাং-২৬/১০/২০১৩ইং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93536" y="506437"/>
            <a:ext cx="37265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accent5">
                    <a:lumMod val="75000"/>
                  </a:schemeClr>
                </a:solidFill>
              </a:rPr>
              <a:t>পাঠ পরিচিতি</a:t>
            </a:r>
            <a:endParaRPr lang="en-US" sz="6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29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46" y="1241422"/>
            <a:ext cx="2471247" cy="247124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272" y="4230558"/>
            <a:ext cx="2495527" cy="22663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2429" y="0"/>
            <a:ext cx="5653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ছবিগুলো দেখে চিন্তা করে বল </a:t>
            </a:r>
            <a:endParaRPr lang="en-US" sz="4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273" y="1241422"/>
            <a:ext cx="2495527" cy="24712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46" y="4123093"/>
            <a:ext cx="2471247" cy="2220361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465901" y="2052042"/>
            <a:ext cx="1790163" cy="850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324234" y="4674729"/>
            <a:ext cx="1697081" cy="8113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4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10808" y="1182637"/>
            <a:ext cx="7455876" cy="2715700"/>
          </a:xfrm>
        </p:spPr>
        <p:txBody>
          <a:bodyPr>
            <a:noAutofit/>
          </a:bodyPr>
          <a:lstStyle/>
          <a:p>
            <a:pPr algn="ctr"/>
            <a:r>
              <a:rPr lang="bn-BD" sz="8800" dirty="0" smtClean="0">
                <a:solidFill>
                  <a:schemeClr val="accent5">
                    <a:lumMod val="75000"/>
                  </a:schemeClr>
                </a:solidFill>
              </a:rPr>
              <a:t>বাংলাদেশের জলবায়ু</a:t>
            </a:r>
            <a:endParaRPr lang="en-US" sz="8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3016155" cy="1325563"/>
          </a:xfrm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7030A0"/>
                </a:solidFill>
              </a:rPr>
              <a:t>শিখ</a:t>
            </a:r>
            <a:r>
              <a:rPr lang="bn-BD" sz="6600" dirty="0">
                <a:solidFill>
                  <a:srgbClr val="7030A0"/>
                </a:solidFill>
              </a:rPr>
              <a:t>ন</a:t>
            </a:r>
            <a:r>
              <a:rPr lang="bn-BD" sz="6600" dirty="0" smtClean="0">
                <a:solidFill>
                  <a:srgbClr val="7030A0"/>
                </a:solidFill>
              </a:rPr>
              <a:t>ফল </a:t>
            </a:r>
            <a:endParaRPr lang="en-US" sz="6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743199"/>
            <a:ext cx="8989454" cy="2743203"/>
          </a:xfrm>
        </p:spPr>
        <p:txBody>
          <a:bodyPr>
            <a:normAutofit/>
          </a:bodyPr>
          <a:lstStyle/>
          <a:p>
            <a:r>
              <a:rPr lang="bn-BD" sz="4400" dirty="0">
                <a:solidFill>
                  <a:srgbClr val="0070C0"/>
                </a:solidFill>
              </a:rPr>
              <a:t>জ</a:t>
            </a:r>
            <a:r>
              <a:rPr lang="bn-BD" sz="4400" dirty="0" smtClean="0">
                <a:solidFill>
                  <a:srgbClr val="0070C0"/>
                </a:solidFill>
              </a:rPr>
              <a:t>লবায়ু কি তা বলতে পারবে।</a:t>
            </a:r>
          </a:p>
          <a:p>
            <a:r>
              <a:rPr lang="bn-BD" sz="4400" dirty="0" smtClean="0">
                <a:solidFill>
                  <a:srgbClr val="0070C0"/>
                </a:solidFill>
              </a:rPr>
              <a:t>জলবায়ু পরিবর্তনের ফলে কি হয় তা বলতে পারবে। </a:t>
            </a:r>
          </a:p>
          <a:p>
            <a:r>
              <a:rPr lang="bn-BD" sz="4400" dirty="0" smtClean="0">
                <a:solidFill>
                  <a:srgbClr val="0070C0"/>
                </a:solidFill>
              </a:rPr>
              <a:t>জলবায়ু পরিবর্তনের কারণ বলতে পারবে। 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215" y="1442434"/>
            <a:ext cx="4378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/>
              <a:t>এই পাঠ শেষে শিক্ষার্থীরা </a:t>
            </a:r>
            <a:endParaRPr lang="en-US" sz="4400" u="sng" dirty="0"/>
          </a:p>
        </p:txBody>
      </p:sp>
    </p:spTree>
    <p:extLst>
      <p:ext uri="{BB962C8B-B14F-4D97-AF65-F5344CB8AC3E}">
        <p14:creationId xmlns:p14="http://schemas.microsoft.com/office/powerpoint/2010/main" val="407271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3" y="0"/>
            <a:ext cx="4503761" cy="1146412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একক কাজঃ 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1165667"/>
            <a:ext cx="5203065" cy="4611966"/>
          </a:xfrm>
        </p:spPr>
      </p:pic>
      <p:sp>
        <p:nvSpPr>
          <p:cNvPr id="5" name="TextBox 4"/>
          <p:cNvSpPr txBox="1"/>
          <p:nvPr/>
        </p:nvSpPr>
        <p:spPr>
          <a:xfrm>
            <a:off x="2736672" y="5895832"/>
            <a:ext cx="6960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4400" dirty="0" smtClean="0">
                <a:solidFill>
                  <a:srgbClr val="7030A0"/>
                </a:solidFill>
              </a:rPr>
              <a:t>ছবি দেখে জলবায়ুর কাকে বলে তা বল</a:t>
            </a:r>
            <a:endParaRPr lang="en-US" sz="4400" dirty="0">
              <a:solidFill>
                <a:srgbClr val="7030A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411" y="1171264"/>
            <a:ext cx="5048327" cy="460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09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49355" y="2700314"/>
            <a:ext cx="8532125" cy="1503197"/>
          </a:xfrm>
        </p:spPr>
        <p:txBody>
          <a:bodyPr/>
          <a:lstStyle/>
          <a:p>
            <a:pPr marL="0" indent="0">
              <a:buNone/>
            </a:pPr>
            <a:r>
              <a:rPr lang="bn-BD" dirty="0" smtClean="0"/>
              <a:t> </a:t>
            </a:r>
            <a:r>
              <a:rPr lang="bn-BD" dirty="0" smtClean="0">
                <a:solidFill>
                  <a:srgbClr val="0070C0"/>
                </a:solidFill>
              </a:rPr>
              <a:t>জলবায়ু বলতে আমারা বুঝি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</a:rPr>
              <a:t>কোন দেশের ৩০ থেকে ৪০ বছরের গড় আবহাওয়াকে বলা হয় তার জলবায়ু।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22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5114691" cy="996286"/>
          </a:xfrm>
        </p:spPr>
        <p:txBody>
          <a:bodyPr>
            <a:noAutofit/>
          </a:bodyPr>
          <a:lstStyle/>
          <a:p>
            <a:r>
              <a:rPr lang="bn-BD" sz="7200" b="1" dirty="0" smtClean="0">
                <a:solidFill>
                  <a:schemeClr val="accent1">
                    <a:lumMod val="50000"/>
                  </a:schemeClr>
                </a:solidFill>
              </a:rPr>
              <a:t>জোড়ায় কাজ </a:t>
            </a:r>
            <a:endParaRPr lang="en-US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5447"/>
            <a:ext cx="2882900" cy="2963862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13" y="1725447"/>
            <a:ext cx="2926592" cy="29631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6716" y="5036023"/>
            <a:ext cx="6045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</a:rPr>
              <a:t>ছবি দেখে বল জলবায়ু পরিবর্তনের ফলে কি হয়</a:t>
            </a:r>
            <a:endParaRPr lang="en-US" sz="3200" dirty="0">
              <a:solidFill>
                <a:srgbClr val="7030A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734" y="1725446"/>
            <a:ext cx="2867629" cy="296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50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201</Words>
  <Application>Microsoft Office PowerPoint</Application>
  <PresentationFormat>Widescreen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NikoshBAN</vt:lpstr>
      <vt:lpstr>Office Theme</vt:lpstr>
      <vt:lpstr>শুভচ্ছা</vt:lpstr>
      <vt:lpstr>শিক্ষক পরিচিতি </vt:lpstr>
      <vt:lpstr>PowerPoint Presentation</vt:lpstr>
      <vt:lpstr>PowerPoint Presentation</vt:lpstr>
      <vt:lpstr>বাংলাদেশের জলবায়ু</vt:lpstr>
      <vt:lpstr>শিখনফল </vt:lpstr>
      <vt:lpstr>একক কাজঃ  </vt:lpstr>
      <vt:lpstr>PowerPoint Presentation</vt:lpstr>
      <vt:lpstr>জোড়ায় কাজ </vt:lpstr>
      <vt:lpstr>জলবায়ু পরিবর্তনের ফলে</vt:lpstr>
      <vt:lpstr>দলীয় কাজ</vt:lpstr>
      <vt:lpstr>জলবায়ু পরিবর্তনের কারণ</vt:lpstr>
      <vt:lpstr>মূল্যায়ন</vt:lpstr>
      <vt:lpstr>বাংলাদেশের প্রাকৃতিক দূর্যোগের একটি তালিকা তৈরি কর</vt:lpstr>
      <vt:lpstr>ধন্যবাদ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taher</dc:title>
  <dc:creator>DOEL</dc:creator>
  <cp:lastModifiedBy>DOEL</cp:lastModifiedBy>
  <cp:revision>253</cp:revision>
  <dcterms:created xsi:type="dcterms:W3CDTF">2013-10-21T04:54:44Z</dcterms:created>
  <dcterms:modified xsi:type="dcterms:W3CDTF">2013-10-30T05:02:16Z</dcterms:modified>
</cp:coreProperties>
</file>